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userDrawn="1">
          <p15:clr>
            <a:srgbClr val="A4A3A4"/>
          </p15:clr>
        </p15:guide>
        <p15:guide id="2" pos="38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showGuides="1">
      <p:cViewPr varScale="1">
        <p:scale>
          <a:sx n="93" d="100"/>
          <a:sy n="93" d="100"/>
        </p:scale>
        <p:origin x="920" y="80"/>
      </p:cViewPr>
      <p:guideLst>
        <p:guide orient="horz" pos="2167"/>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5.wdp"/><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US" altLang="zh-CN" dirty="0">
                <a:solidFill>
                  <a:schemeClr val="bg2"/>
                </a:solidFill>
                <a:latin typeface="Abadi" panose="020B0604020104020204" pitchFamily="34" charset="0"/>
                <a:ea typeface="SF Pro" pitchFamily="2" charset="0"/>
                <a:cs typeface="SF Pro" pitchFamily="2" charset="0"/>
              </a:rPr>
              <a:t>Tongge Su</a:t>
            </a:r>
            <a:endParaRPr lang="en-US" altLang="zh-CN"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6</a:t>
            </a:r>
            <a:r>
              <a:rPr lang="en-US" altLang="zh-CN"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Oct</a:t>
            </a:r>
            <a:r>
              <a:rPr lang="en-US" dirty="0">
                <a:solidFill>
                  <a:schemeClr val="bg2"/>
                </a:solidFill>
                <a:latin typeface="Abadi" panose="020B0604020104020204" pitchFamily="34" charset="0"/>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95425"/>
            <a:ext cx="5311775" cy="49314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a:off x="1027186" y="3973994"/>
            <a:ext cx="5000794" cy="2757382"/>
          </a:xfrm>
          <a:prstGeom prst="rect">
            <a:avLst/>
          </a:prstGeom>
        </p:spPr>
      </p:pic>
      <p:pic>
        <p:nvPicPr>
          <p:cNvPr id="9" name="Picture 8"/>
          <p:cNvPicPr>
            <a:picLocks noChangeAspect="1"/>
          </p:cNvPicPr>
          <p:nvPr/>
        </p:nvPicPr>
        <p:blipFill>
          <a:blip r:embed="rId3"/>
          <a:stretch>
            <a:fillRect/>
          </a:stretch>
        </p:blipFill>
        <p:spPr>
          <a:xfrm>
            <a:off x="6638681" y="1495127"/>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Executive Summary</a:t>
            </a:r>
            <a:endParaRPr lang="en-US" sz="2200" dirty="0">
              <a:solidFill>
                <a:schemeClr val="accent3">
                  <a:lumMod val="25000"/>
                </a:schemeClr>
              </a:solidFill>
              <a:latin typeface="微软雅黑" panose="020B0503020204020204" charset="-122"/>
              <a:ea typeface="微软雅黑" panose="020B0503020204020204" charset="-122"/>
            </a:endParaRPr>
          </a:p>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Introduction</a:t>
            </a:r>
            <a:endParaRPr lang="en-US" sz="2200" dirty="0">
              <a:solidFill>
                <a:schemeClr val="accent3">
                  <a:lumMod val="25000"/>
                </a:schemeClr>
              </a:solidFill>
              <a:latin typeface="微软雅黑" panose="020B0503020204020204" charset="-122"/>
              <a:ea typeface="微软雅黑" panose="020B0503020204020204" charset="-122"/>
            </a:endParaRPr>
          </a:p>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Methodology</a:t>
            </a:r>
            <a:endParaRPr lang="en-US" sz="2200" dirty="0">
              <a:solidFill>
                <a:schemeClr val="accent3">
                  <a:lumMod val="25000"/>
                </a:schemeClr>
              </a:solidFill>
              <a:latin typeface="微软雅黑" panose="020B0503020204020204" charset="-122"/>
              <a:ea typeface="微软雅黑" panose="020B0503020204020204" charset="-122"/>
            </a:endParaRPr>
          </a:p>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Results</a:t>
            </a:r>
            <a:endParaRPr lang="en-US" sz="2200" dirty="0">
              <a:solidFill>
                <a:schemeClr val="accent3">
                  <a:lumMod val="25000"/>
                </a:schemeClr>
              </a:solidFill>
              <a:latin typeface="微软雅黑" panose="020B0503020204020204" charset="-122"/>
              <a:ea typeface="微软雅黑" panose="020B0503020204020204" charset="-122"/>
            </a:endParaRPr>
          </a:p>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Conclusion</a:t>
            </a:r>
            <a:endParaRPr lang="en-US" sz="2200" dirty="0">
              <a:solidFill>
                <a:schemeClr val="accent3">
                  <a:lumMod val="25000"/>
                </a:schemeClr>
              </a:solidFill>
              <a:latin typeface="微软雅黑" panose="020B0503020204020204" charset="-122"/>
              <a:ea typeface="微软雅黑" panose="020B0503020204020204" charset="-122"/>
            </a:endParaRPr>
          </a:p>
          <a:p>
            <a:pPr>
              <a:lnSpc>
                <a:spcPct val="100000"/>
              </a:lnSpc>
              <a:spcBef>
                <a:spcPts val="1400"/>
              </a:spcBef>
            </a:pPr>
            <a:r>
              <a:rPr lang="en-US" sz="2200" dirty="0">
                <a:solidFill>
                  <a:schemeClr val="accent3">
                    <a:lumMod val="25000"/>
                  </a:schemeClr>
                </a:solidFill>
                <a:latin typeface="微软雅黑" panose="020B0503020204020204" charset="-122"/>
                <a:ea typeface="微软雅黑" panose="020B0503020204020204" charset="-122"/>
              </a:rPr>
              <a:t>Appendix</a:t>
            </a:r>
            <a:endParaRPr lang="en-US" sz="2200" dirty="0">
              <a:solidFill>
                <a:schemeClr val="accent3">
                  <a:lumMod val="25000"/>
                </a:schemeClr>
              </a:solidFill>
              <a:latin typeface="微软雅黑" panose="020B0503020204020204" charset="-122"/>
              <a:ea typeface="微软雅黑" panose="020B0503020204020204" charset="-122"/>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extLst>
              <a:ext uri="{BEBA8EAE-BF5A-486C-A8C5-ECC9F3942E4B}">
                <a14:imgProps xmlns:a14="http://schemas.microsoft.com/office/drawing/2010/main">
                  <a14:imgLayer r:embed="rId2">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1"/>
          <a:stretch>
            <a:fillRect/>
          </a:stretch>
        </p:blipFill>
        <p:spPr>
          <a:xfrm>
            <a:off x="5461001" y="1346687"/>
            <a:ext cx="5699420" cy="5307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rgbClr val="F9F8CA"/>
            </a:gs>
            <a:gs pos="6000">
              <a:srgbClr val="4EAADD"/>
            </a:gs>
          </a:gsLst>
          <a:lin ang="18900000" scaled="1"/>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1"/>
          <a:stretch>
            <a:fillRect/>
          </a:stretch>
        </p:blipFill>
        <p:spPr>
          <a:xfrm>
            <a:off x="5910262" y="1388117"/>
            <a:ext cx="5132317" cy="5268153"/>
          </a:xfrm>
          <a:prstGeom prst="rect">
            <a:avLst/>
          </a:prstGeom>
        </p:spPr>
      </p:pic>
    </p:spTree>
  </p:cSld>
  <p:clrMapOvr>
    <a:masterClrMapping/>
  </p:clrMapOvr>
</p:sld>
</file>

<file path=ppt/tags/tag4.xml><?xml version="1.0" encoding="utf-8"?>
<p:tagLst xmlns:p="http://schemas.openxmlformats.org/presentationml/2006/main">
  <p:tag name="resource_record_key" val="{&quot;13&quot;:[4364974]}"/>
  <p:tag name="commondata" val="eyJoZGlkIjoiNzJlM2EzNTE5YjI2YzA2OTA2ZTRkZWFjMTUxMjQ5YjY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8788</Words>
  <Application>WPS 演示</Application>
  <PresentationFormat>宽屏</PresentationFormat>
  <Paragraphs>343</Paragraphs>
  <Slides>46</Slides>
  <Notes>3</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46</vt:i4>
      </vt:variant>
    </vt:vector>
  </HeadingPairs>
  <TitlesOfParts>
    <vt:vector size="70" baseType="lpstr">
      <vt:lpstr>Arial</vt:lpstr>
      <vt:lpstr>宋体</vt:lpstr>
      <vt:lpstr>Wingdings</vt:lpstr>
      <vt:lpstr>Abadi</vt:lpstr>
      <vt:lpstr>Segoe Print</vt:lpstr>
      <vt:lpstr>IBM Plex Mono SemiBold</vt:lpstr>
      <vt:lpstr>Yu Gothic UI Semibold</vt:lpstr>
      <vt:lpstr>SF Pro</vt:lpstr>
      <vt:lpstr>Arial</vt:lpstr>
      <vt:lpstr>IBM Plex Mono Text</vt:lpstr>
      <vt:lpstr>Yu Gothic UI</vt:lpstr>
      <vt:lpstr>Abadi</vt:lpstr>
      <vt:lpstr>微软雅黑</vt:lpstr>
      <vt:lpstr>Arial Unicode MS</vt:lpstr>
      <vt:lpstr>Calibri</vt:lpstr>
      <vt:lpstr>等线</vt:lpstr>
      <vt:lpstr>Calibri</vt:lpstr>
      <vt:lpstr>Calibri Light</vt:lpstr>
      <vt:lpstr>Montserrat Black</vt:lpstr>
      <vt:lpstr>Gill Sans</vt:lpstr>
      <vt:lpstr>Segoe UI</vt:lpstr>
      <vt:lpstr>Wingdings</vt:lpstr>
      <vt:lpstr>江城圆体 400W</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坤坤</cp:lastModifiedBy>
  <cp:revision>211</cp:revision>
  <dcterms:created xsi:type="dcterms:W3CDTF">2021-04-29T18:58:00Z</dcterms:created>
  <dcterms:modified xsi:type="dcterms:W3CDTF">2024-10-06T02:06:00Z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B17F911BA0C249BDAA78C88F8C31AC3F_12</vt:lpwstr>
  </property>
  <property fmtid="{D5CDD505-2E9C-101B-9397-08002B2CF9AE}" pid="4" name="KSOProductBuildVer">
    <vt:lpwstr>2052-12.1.0.18276</vt:lpwstr>
  </property>
</Properties>
</file>